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430" r:id="rId3"/>
    <p:sldId id="521" r:id="rId4"/>
    <p:sldId id="520" r:id="rId5"/>
    <p:sldId id="537" r:id="rId7"/>
    <p:sldId id="535" r:id="rId8"/>
    <p:sldId id="540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5C"/>
    <a:srgbClr val="262626"/>
    <a:srgbClr val="FF9966"/>
    <a:srgbClr val="282B4E"/>
    <a:srgbClr val="2C4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86401" autoAdjust="0"/>
  </p:normalViewPr>
  <p:slideViewPr>
    <p:cSldViewPr snapToGrid="0">
      <p:cViewPr>
        <p:scale>
          <a:sx n="66" d="100"/>
          <a:sy n="66" d="100"/>
        </p:scale>
        <p:origin x="2340" y="792"/>
      </p:cViewPr>
      <p:guideLst>
        <p:guide orient="horz" pos="2005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D2706-E675-409D-97F3-10E5FBEEFD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4A905-A552-49D0-854B-8F0B830E71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我们遇到了小区业主徐先生，他从宁波带回来了一些海鲜，但是由于部分原因他无法短时间内吃完这些海鲜，所以他希望能够在短时间内将这些海鲜卖给同一个小区的其他业主。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徐先生要想卖出这些海鲜，他从小区业主群里发送广告、收集买者信息、建立购买者联系群，出售海鲜，统计购买人数，通知其他业主上门提货，对工作繁忙的他造成了不小的困扰。我们对如此麻烦且复杂的工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12D4D-2C76-4ACD-96E3-8BED2D8C1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871D-BB60-4C97-A8B8-9C3AF316AC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>
            <a:spLocks noChangeArrowheads="1"/>
          </p:cNvSpPr>
          <p:nvPr/>
        </p:nvSpPr>
        <p:spPr bwMode="auto">
          <a:xfrm>
            <a:off x="1228090" y="511810"/>
            <a:ext cx="3711575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在线/本地化社区</a:t>
            </a:r>
            <a:endParaRPr lang="zh-CN" altLang="en-US" sz="3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Segoe UI" panose="020B0502040204020203" pitchFamily="34" charset="0"/>
            </a:endParaRPr>
          </a:p>
        </p:txBody>
      </p:sp>
      <p:sp>
        <p:nvSpPr>
          <p:cNvPr id="2" name="文本框 3"/>
          <p:cNvSpPr>
            <a:spLocks noChangeArrowheads="1"/>
          </p:cNvSpPr>
          <p:nvPr/>
        </p:nvSpPr>
        <p:spPr bwMode="auto">
          <a:xfrm>
            <a:off x="5447030" y="511810"/>
            <a:ext cx="1297940" cy="645160"/>
          </a:xfrm>
          <a:prstGeom prst="rect">
            <a:avLst/>
          </a:prstGeom>
          <a:solidFill>
            <a:srgbClr val="22385C"/>
          </a:solidFill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Segoe UI" panose="020B0502040204020203" pitchFamily="34" charset="0"/>
              </a:rPr>
              <a:t>购物</a:t>
            </a:r>
            <a:endParaRPr lang="zh-CN" altLang="en-US" sz="3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Segoe UI" panose="020B0502040204020203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1122680" y="1620520"/>
            <a:ext cx="1739265" cy="2328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46120" y="1620520"/>
            <a:ext cx="770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315075" y="1226820"/>
            <a:ext cx="5876925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algn="just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商家的信用评价体系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智能推荐体系，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保持产品的新鲜程度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的同时，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不通过其他APP、菜市场等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途径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而是在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地域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距离、有限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商品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数量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的情况下的</a:t>
            </a:r>
            <a:r>
              <a:rPr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不引入第三方物流，只支持同社区配送</a:t>
            </a: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的小规模团购交易。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6840"/>
            <a:ext cx="116259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Brainstorm “How Might </a:t>
            </a:r>
            <a:r>
              <a:rPr lang="en-US" altLang="zh-CN" sz="48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We”s</a:t>
            </a:r>
            <a:r>
              <a:rPr lang="en-US" altLang="zh-CN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Solutions</a:t>
            </a:r>
            <a:endParaRPr lang="en-US" altLang="zh-CN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068" y="1040170"/>
            <a:ext cx="4109511" cy="547968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68" t="25288" r="37382" b="37923"/>
          <a:stretch>
            <a:fillRect/>
          </a:stretch>
        </p:blipFill>
        <p:spPr>
          <a:xfrm>
            <a:off x="439420" y="1765935"/>
            <a:ext cx="5560060" cy="2476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400" y="124460"/>
            <a:ext cx="461899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OF VIEW</a:t>
            </a:r>
            <a:endParaRPr lang="en-US" altLang="zh-CN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165" y="1046480"/>
            <a:ext cx="4697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We met X</a:t>
            </a:r>
            <a:endParaRPr lang="zh-CN" altLang="en-US" dirty="0"/>
          </a:p>
          <a:p>
            <a:r>
              <a:rPr lang="zh-CN" altLang="en-US" dirty="0"/>
              <a:t>We were amazed to realize…</a:t>
            </a:r>
            <a:endParaRPr lang="zh-CN" altLang="en-US" dirty="0"/>
          </a:p>
          <a:p>
            <a:r>
              <a:rPr lang="zh-CN" altLang="en-US" dirty="0"/>
              <a:t>It would be game-changing to…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73165" y="2865755"/>
            <a:ext cx="57905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我们遇到了小区业主徐先生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我们对使用微信群的团购形式感到惊讶。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建设一个社区团购平台，能够让卖家快速上架商品并通知同一个社区范围有购买需求的人，这将改变游戏规则。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9083" y="5123815"/>
            <a:ext cx="63836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快速交易、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有限地域</a:t>
            </a:r>
            <a:endParaRPr lang="zh-CN" alt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概念视频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175" y="823595"/>
            <a:ext cx="10154285" cy="5547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概念性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-633095" y="2147570"/>
            <a:ext cx="4159885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8090" y="2152015"/>
            <a:ext cx="4203065" cy="278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70220" y="2132330"/>
            <a:ext cx="4159250" cy="2781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01380" y="2137410"/>
            <a:ext cx="4203700" cy="28168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6840"/>
            <a:ext cx="1162594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纸上原型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7185" y="1290955"/>
            <a:ext cx="5319395" cy="3331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725" y="1290955"/>
            <a:ext cx="5560695" cy="3331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8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65024" y="1865059"/>
            <a:ext cx="2496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thx</a:t>
            </a:r>
            <a:endParaRPr lang="zh-CN" altLang="en-US" sz="80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357312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00928" y="2540229"/>
            <a:ext cx="672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736" y="3364836"/>
            <a:ext cx="7680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O&amp;K</a:t>
            </a:r>
            <a:endParaRPr lang="en-US" sz="3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577*3950*836*83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UNIT_PLACING_PICTURE_USER_VIEWPORT" val="{&quot;height&quot;:9960,&quot;width&quot;:15060}"/>
</p:tagLst>
</file>

<file path=ppt/tags/tag4.xml><?xml version="1.0" encoding="utf-8"?>
<p:tagLst xmlns:p="http://schemas.openxmlformats.org/presentationml/2006/main">
  <p:tag name="KSO_WM_UNIT_PLACING_PICTURE_USER_VIEWPORT" val="{&quot;height&quot;:11856,&quot;width&quot;:1893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WPS 演示</Application>
  <PresentationFormat>宽屏</PresentationFormat>
  <Paragraphs>34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方正兰亭粗黑简体</vt:lpstr>
      <vt:lpstr>黑体</vt:lpstr>
      <vt:lpstr>Segoe UI</vt:lpstr>
      <vt:lpstr>等线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Shark</cp:lastModifiedBy>
  <cp:revision>374</cp:revision>
  <dcterms:created xsi:type="dcterms:W3CDTF">2016-03-13T07:47:00Z</dcterms:created>
  <dcterms:modified xsi:type="dcterms:W3CDTF">2021-06-08T15:18:30Z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26B94813B89445368E380CC3A6ADF237</vt:lpwstr>
  </property>
</Properties>
</file>